
<file path=[Content_Types].xml><?xml version="1.0" encoding="utf-8"?>
<Types xmlns="http://schemas.openxmlformats.org/package/2006/content-types"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Default Extension="package" ContentType="application/vnd.openxmlformats-officedocument.package"/>
  <Default Extension="rels" ContentType="application/vnd.openxmlformats-package.relationships+xml"/>
  <Default Extension="xml" ContentType="application/xml"/>
  <Default Extension="jpeg" ContentType="image/jpeg"/>
  <Default Extension="jpg" ContentType="image/jpeg"/>
  <Default Extension="png" ContentType="image/png"/>
  <Default Extension="wmf" ContentType="image/x-wmf"/>
  <Default Extension="gif" ContentType="image/gif"/>
  <Default Extension="bmp" ContentType="image/png"/>
  <Default Extension="tif" ContentType="image/tiff"/>
  <Default Extension="tiff" ContentType="image/tiff"/>
  <Default Extension="emf" ContentType="image/x-emf"/>
  <Default Extension="xlsx" ContentType="application/vnd.openxmlformats-officedocument.spreadsheetml.sheet"/>
  <Default Extension="xls" ContentType="application/vnd.ms-excel"/>
  <Default Extension="doc" ContentType="application/msword"/>
  <Default Extension="vml" ContentType="application/vnd.openxmlformats-officedocument.vmlDrawing"/>
  <Default Extension="bin" ContentType="application/vnd.openxmlformats-officedocument.oleObject"/>
  <Default Extension="wav" ContentType="audio/wav"/>
  <Default Extension="pdf" ContentType="application/pdf"/>
  <Default Extension="pict" ContentType="image/pict"/>
</Types>
</file>

<file path=_rels/.rels><?xml version="1.0" encoding="UTF-8"?>
<Relationships xmlns="http://schemas.openxmlformats.org/package/2006/relationships"><Relationship Target="ppt/presentation.xml" Type="http://schemas.openxmlformats.org/officeDocument/2006/relationships/officeDocument" Id="rId1"/><Relationship Target="docProps/core.xml" Type="http://schemas.openxmlformats.org/package/2006/relationships/metadata/core-properties" Id="rId2"/><Relationship Target="docProps/app.xml" Type="http://schemas.openxmlformats.org/officeDocument/2006/relationships/extended-properties" Id="rId3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firstSlideNum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 type="custom"/>
  <p:notesSz cx="6858000" cy="9144000"/>
  <p:defaultTextStyle>
    <a:defPPr>
      <a:defRPr lang="ko-KR"/>
    </a:defPPr>
    <a:lvl1pPr algn="l" marL="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marL="457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marL="914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marL="1371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marL="18288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marL="22860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marL="2743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marL="3200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marL="3657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
<Relationships xmlns="http://schemas.openxmlformats.org/package/2006/relationships"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31" Type="http://schemas.openxmlformats.org/officeDocument/2006/relationships/tableStyles" Target="tableStyles.xml"/><Relationship Id="rId32" Type="http://schemas.openxmlformats.org/officeDocument/2006/relationships/theme" Target="theme/theme1.xml"/><Relationship Id="rId30" Type="http://schemas.openxmlformats.org/officeDocument/2006/relationships/viewProps" Target="viewProps.xml"/></Relationships>
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algn="ctr" marL="0" indent="0">
              <a:buNone/>
              <a:defRPr sz="2400"/>
            </a:lvl1pPr>
            <a:lvl2pPr algn="ctr" marL="457200" indent="0">
              <a:buNone/>
              <a:defRPr sz="2000"/>
            </a:lvl2pPr>
            <a:lvl3pPr algn="ctr" marL="914400" indent="0">
              <a:buNone/>
              <a:defRPr sz="1800"/>
            </a:lvl3pPr>
            <a:lvl4pPr algn="ctr" marL="1371600" indent="0">
              <a:buNone/>
              <a:defRPr sz="1600"/>
            </a:lvl4pPr>
            <a:lvl5pPr algn="ctr" marL="1828800" indent="0">
              <a:buNone/>
              <a:defRPr sz="1600"/>
            </a:lvl5pPr>
            <a:lvl6pPr algn="ctr" marL="2286000" indent="0">
              <a:buNone/>
              <a:defRPr sz="1600"/>
            </a:lvl6pPr>
            <a:lvl7pPr algn="ctr" marL="2743200" indent="0">
              <a:buNone/>
              <a:defRPr sz="1600"/>
            </a:lvl7pPr>
            <a:lvl8pPr algn="ctr" marL="3200400" indent="0">
              <a:buNone/>
              <a:defRPr sz="1600"/>
            </a:lvl8pPr>
            <a:lvl9pPr algn="ctr" marL="3657600" indent="0">
              <a:buNone/>
              <a:defRPr sz="1600"/>
            </a:lvl9pPr>
          </a:lstStyle>
          <a:p>
            <a:pPr/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0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0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1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1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/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2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2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3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3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/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/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4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4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/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/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9" name="layout5_shape7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10" name="layout5_shape8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5" name="layout6_shape3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6" name="layout6_shape4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2018-09-18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/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8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8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/>
          </a:p>
        </p:txBody>
      </p:sp>
      <p:sp>
        <p:nvSpPr>
          <p:cNvPr id="5" name="layout9_shape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9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9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2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2018-09-18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marL="228600" indent="-228600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6858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11430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6002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20574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5146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9718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4290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8862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457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914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371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18288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2860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743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200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657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2" Type="http://schemas.openxmlformats.org/officeDocument/2006/relationships/image" Target="../media/fd278c9b-f3ba-444b-9ea1-50eff1b0f024.png"/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2" Type="http://schemas.openxmlformats.org/officeDocument/2006/relationships/image" Target="../media/50565812-3c00-4b02-9ea5-384c9edc0fa5.png"/><Relationship Id="rId3" Type="http://schemas.openxmlformats.org/officeDocument/2006/relationships/image" Target="../media/cdf85bef-104a-440c-9fe0-9baa797a787c.png"/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2" Type="http://schemas.openxmlformats.org/officeDocument/2006/relationships/image" Target="../media/2516cff0-066d-4374-be76-e5da631b7d38.png"/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2" Type="http://schemas.openxmlformats.org/officeDocument/2006/relationships/image" Target="../media/ca04043d-84bd-4249-bf36-d9bfaa0b09fb.png"/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3" Type="http://schemas.openxmlformats.org/officeDocument/2006/relationships/image" Target="../media/b7c172d5-829b-449f-81d5-8c244e65d1ff.png"/><Relationship Id="rId2" Type="http://schemas.openxmlformats.org/officeDocument/2006/relationships/image" Target="../media/d85665c7-2775-446a-acff-612aab4ddb49.png"/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2" Type="http://schemas.openxmlformats.org/officeDocument/2006/relationships/image" Target="../media/cf9b899d-cb2e-4002-bfff-7a5b04d322ce.png"/><Relationship Id="rId3" Type="http://schemas.openxmlformats.org/officeDocument/2006/relationships/image" Target="../media/ec7ce077-0758-4f39-a291-6750abd07ca0.png"/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2" Type="http://schemas.openxmlformats.org/officeDocument/2006/relationships/image" Target="../media/9ceaa77e-0dd8-4127-8dd3-6b9b05b36679.png"/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2" Type="http://schemas.openxmlformats.org/officeDocument/2006/relationships/image" Target="../media/b5255db9-6bad-40c1-a471-d0c9d016328f.png"/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2" Type="http://schemas.openxmlformats.org/officeDocument/2006/relationships/image" Target="../media/de7c7316-5e14-44e4-8f1c-88936641c0bd.png"/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2" Type="http://schemas.openxmlformats.org/officeDocument/2006/relationships/image" Target="../media/e5acc2bc-b1e9-449b-8ec2-d902b9a76ec3.png"/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2" Type="http://schemas.openxmlformats.org/officeDocument/2006/relationships/image" Target="../media/6b0582b6-33a3-43a8-b0e6-98ec4c23012d.png"/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1322" y="2510374"/>
            <a:ext cx="12192000" cy="439309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_shape2"/>
          <p:cNvSpPr/>
          <p:nvPr/>
        </p:nvSpPr>
        <p:spPr>
          <a:xfrm>
            <a:off x="4815600" y="5887275"/>
            <a:ext cx="2563444" cy="610374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18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</a:rPr>
              <a:t>4</a:t>
            </a:r>
            <a:r>
              <a:rPr altLang="ko-KR" sz="18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</a:rPr>
              <a:t>반 교수님의 눈물 팀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18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</a:rPr>
              <a:t>김준호</a:t>
            </a:r>
            <a:r>
              <a:rPr altLang="ko-KR" sz="18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</a:rPr>
              <a:t>, </a:t>
            </a:r>
            <a:r>
              <a:rPr altLang="ko-KR" sz="18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</a:rPr>
              <a:t>소하연</a:t>
            </a:r>
          </a:p>
        </p:txBody>
      </p:sp>
      <p:cxnSp>
        <p:nvCxnSpPr>
          <p:cNvPr id="5" name="slide1_shape3"/>
          <p:cNvCxnSpPr/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 cap="flat">
            <a:solidFill>
              <a:schemeClr val="bg1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_shape4"/>
          <p:cNvSpPr/>
          <p:nvPr/>
        </p:nvSpPr>
        <p:spPr>
          <a:xfrm>
            <a:off x="3471056" y="4830000"/>
            <a:ext cx="5285421" cy="6460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rgbClr val="f2f2f2"/>
                </a:solidFill>
                <a:latin typeface="나눔스퀘어라운드 Regular"/>
              </a:rPr>
              <a:t>SafeFood </a:t>
            </a:r>
            <a:r>
              <a:rPr lang="ko-KR" altLang="ko-KR" sz="3600" spc="-150">
                <a:solidFill>
                  <a:srgbClr val="f2f2f2"/>
                </a:solidFill>
                <a:ea typeface="나눔스퀘어라운드 Regular"/>
              </a:rPr>
              <a:t>종합</a:t>
            </a:r>
            <a:r>
              <a:rPr lang="en-US" altLang="ko-KR" sz="3600" spc="-150">
                <a:solidFill>
                  <a:srgbClr val="f2f2f2"/>
                </a:solidFill>
                <a:latin typeface="+mn-lt"/>
              </a:rPr>
              <a:t> </a:t>
            </a:r>
            <a:r>
              <a:rPr lang="ko-KR" altLang="ko-KR" sz="3600" spc="-150">
                <a:solidFill>
                  <a:srgbClr val="f2f2f2"/>
                </a:solidFill>
                <a:ea typeface="나눔스퀘어라운드 Regular"/>
              </a:rPr>
              <a:t>프로젝트</a:t>
            </a:r>
          </a:p>
        </p:txBody>
      </p:sp>
      <p:pic>
        <p:nvPicPr>
          <p:cNvPr id="7" name="slide1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943" y="1044557"/>
            <a:ext cx="3196060" cy="31942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850737701394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850737701398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850737701402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85073770140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메인 화면</a:t>
            </a:r>
          </a:p>
        </p:txBody>
      </p:sp>
      <p:sp>
        <p:nvSpPr>
          <p:cNvPr id="7" name="nppt_15579850737701406"/>
          <p:cNvSpPr/>
          <p:nvPr/>
        </p:nvSpPr>
        <p:spPr>
          <a:xfrm>
            <a:off x="1346558" y="875006"/>
            <a:ext cx="593228" cy="3092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latin typeface="나눔고딕"/>
                <a:ea typeface="나눔고딕"/>
              </a:rPr>
              <a:t>Q&amp;A</a:t>
            </a:r>
            <a:br>
              <a:rPr lang="en-US" altLang="ko-KR"/>
            </a:br>
          </a:p>
        </p:txBody>
      </p:sp>
      <p:sp>
        <p:nvSpPr>
          <p:cNvPr id="8" name="nppt_15579850737701409"/>
          <p:cNvSpPr/>
          <p:nvPr/>
        </p:nvSpPr>
        <p:spPr>
          <a:xfrm>
            <a:off x="2713791" y="5270107"/>
            <a:ext cx="6764417" cy="14039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2800">
                <a:latin typeface="나눔고딕"/>
                <a:ea typeface="나눔고딕"/>
              </a:rPr>
              <a:t>전체조회를 누르면 전체 글 목록이 나온다.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2800">
                <a:latin typeface="나눔고딕"/>
                <a:ea typeface="나눔고딕"/>
              </a:rPr>
              <a:t>글 상세 조회를 누르면 글의 내용과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2800">
                <a:latin typeface="나눔고딕"/>
                <a:ea typeface="나눔고딕"/>
              </a:rPr>
              <a:t>해당 글에 달린 댓글들을 볼 수 있다.</a:t>
            </a:r>
          </a:p>
        </p:txBody>
      </p:sp>
      <p:cxnSp>
        <p:nvCxnSpPr>
          <p:cNvPr id="9" name="nppt_15579850737701411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557985073770219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554" y="1615440"/>
            <a:ext cx="6191250" cy="2576315"/>
          </a:xfrm>
          <a:prstGeom prst="rect">
            <a:avLst/>
          </a:prstGeom>
        </p:spPr>
      </p:pic>
      <p:pic>
        <p:nvPicPr>
          <p:cNvPr id="11" name="nppt_1557985073770226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6387" y="1411701"/>
            <a:ext cx="5324475" cy="29837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5579850737703393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nppt_15579850737703394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5" name="nppt_15579850737703398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850737703402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66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</a:rPr>
              <a:t>03</a:t>
            </a:r>
          </a:p>
        </p:txBody>
      </p:sp>
      <p:cxnSp>
        <p:nvCxnSpPr>
          <p:cNvPr id="7" name="nppt_1557985073770340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nppt_15579850737703407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nppt_15579850737703408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36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</a:rPr>
                <a:t>상품 정보</a:t>
              </a:r>
            </a:p>
          </p:txBody>
        </p:sp>
        <p:sp>
          <p:nvSpPr>
            <p:cNvPr id="10" name="nppt_15579850737703410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14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</a:rPr>
                <a:t>전체 상품 목록 보기, 상품 상세 정보, 상품 검색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850737701428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85073770143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850737701436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03</a:t>
            </a:r>
          </a:p>
        </p:txBody>
      </p:sp>
      <p:sp>
        <p:nvSpPr>
          <p:cNvPr id="6" name="nppt_15579850737701438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상품 정보</a:t>
            </a:r>
          </a:p>
        </p:txBody>
      </p:sp>
      <p:sp>
        <p:nvSpPr>
          <p:cNvPr id="7" name="nppt_15579850737701440"/>
          <p:cNvSpPr/>
          <p:nvPr/>
        </p:nvSpPr>
        <p:spPr>
          <a:xfrm>
            <a:off x="1346558" y="875006"/>
            <a:ext cx="1402853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전체 상품 목록 보기</a:t>
            </a:r>
          </a:p>
        </p:txBody>
      </p:sp>
      <p:pic>
        <p:nvPicPr>
          <p:cNvPr id="8" name="nppt_1557985073770376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5387" y="1593846"/>
            <a:ext cx="9801225" cy="4753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850737703606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850737703610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850737703614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03</a:t>
            </a:r>
          </a:p>
        </p:txBody>
      </p:sp>
      <p:sp>
        <p:nvSpPr>
          <p:cNvPr id="6" name="nppt_15579850737703616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상품 정보</a:t>
            </a:r>
          </a:p>
        </p:txBody>
      </p:sp>
      <p:sp>
        <p:nvSpPr>
          <p:cNvPr id="7" name="nppt_15579850737703618"/>
          <p:cNvSpPr/>
          <p:nvPr/>
        </p:nvSpPr>
        <p:spPr>
          <a:xfrm>
            <a:off x="1346558" y="875006"/>
            <a:ext cx="1145679" cy="3187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상품 상세 정보</a:t>
            </a:r>
          </a:p>
        </p:txBody>
      </p:sp>
      <p:sp>
        <p:nvSpPr>
          <p:cNvPr id="8" name="nppt_15579850737703621"/>
          <p:cNvSpPr/>
          <p:nvPr/>
        </p:nvSpPr>
        <p:spPr>
          <a:xfrm>
            <a:off x="2580441" y="5309477"/>
            <a:ext cx="7031117" cy="13372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2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상품 상세 페이지에서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2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상품명, 제조사, 원재료, 영양정보,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2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원산지 정보 등을 확인할 수 있다.</a:t>
            </a:r>
          </a:p>
        </p:txBody>
      </p:sp>
      <p:cxnSp>
        <p:nvCxnSpPr>
          <p:cNvPr id="9" name="nppt_15579850737703623"/>
          <p:cNvCxnSpPr/>
          <p:nvPr/>
        </p:nvCxnSpPr>
        <p:spPr>
          <a:xfrm>
            <a:off x="5549900" y="520660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557985073770456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800" y="1299121"/>
            <a:ext cx="9753600" cy="37644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85073770452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850737704525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850737704529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03</a:t>
            </a:r>
          </a:p>
        </p:txBody>
      </p:sp>
      <p:sp>
        <p:nvSpPr>
          <p:cNvPr id="6" name="nppt_15579850737704531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상품 정보</a:t>
            </a:r>
          </a:p>
        </p:txBody>
      </p:sp>
      <p:sp>
        <p:nvSpPr>
          <p:cNvPr id="7" name="nppt_15579850737704533"/>
          <p:cNvSpPr/>
          <p:nvPr/>
        </p:nvSpPr>
        <p:spPr>
          <a:xfrm>
            <a:off x="1346558" y="875006"/>
            <a:ext cx="1145679" cy="3187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상품 상세 정보</a:t>
            </a:r>
          </a:p>
        </p:txBody>
      </p:sp>
      <p:pic>
        <p:nvPicPr>
          <p:cNvPr id="8" name="nppt_1557985073770454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9660" y="1764633"/>
            <a:ext cx="5668251" cy="3549334"/>
          </a:xfrm>
          <a:prstGeom prst="rect">
            <a:avLst/>
          </a:prstGeom>
          <a:ln w="12700" cmpd="sng" cap="flat">
            <a:solidFill>
              <a:schemeClr val="dk1">
                <a:alpha val="100000"/>
              </a:schemeClr>
            </a:solidFill>
            <a:prstDash val="solid"/>
            <a:round/>
            <a:headEnd type="none"/>
            <a:tailEnd type="none"/>
          </a:ln>
        </p:spPr>
      </p:pic>
      <p:pic>
        <p:nvPicPr>
          <p:cNvPr id="9" name="nppt_1557985073770486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1783683"/>
            <a:ext cx="5936495" cy="3550129"/>
          </a:xfrm>
          <a:prstGeom prst="rect">
            <a:avLst/>
          </a:prstGeom>
          <a:ln w="12700" cmpd="sng" cap="flat">
            <a:solidFill>
              <a:schemeClr val="dk1">
                <a:alpha val="100000"/>
              </a:scheme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850737703640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850737703644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850737703648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03</a:t>
            </a:r>
          </a:p>
        </p:txBody>
      </p:sp>
      <p:sp>
        <p:nvSpPr>
          <p:cNvPr id="6" name="nppt_15579850737703650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상품 정보</a:t>
            </a:r>
          </a:p>
        </p:txBody>
      </p:sp>
      <p:sp>
        <p:nvSpPr>
          <p:cNvPr id="7" name="nppt_15579850737703652"/>
          <p:cNvSpPr/>
          <p:nvPr/>
        </p:nvSpPr>
        <p:spPr>
          <a:xfrm>
            <a:off x="1346558" y="875006"/>
            <a:ext cx="831353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상품 검색</a:t>
            </a:r>
          </a:p>
        </p:txBody>
      </p:sp>
      <p:sp>
        <p:nvSpPr>
          <p:cNvPr id="8" name="nppt_15579850737703655"/>
          <p:cNvSpPr/>
          <p:nvPr/>
        </p:nvSpPr>
        <p:spPr>
          <a:xfrm>
            <a:off x="2489954" y="5635795"/>
            <a:ext cx="7212092" cy="965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2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제품명, 제조사, 원재료, 알러지 항목으로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2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검색이 가능하다.</a:t>
            </a:r>
          </a:p>
        </p:txBody>
      </p:sp>
      <p:cxnSp>
        <p:nvCxnSpPr>
          <p:cNvPr id="9" name="nppt_15579850737703657"/>
          <p:cNvCxnSpPr/>
          <p:nvPr/>
        </p:nvCxnSpPr>
        <p:spPr>
          <a:xfrm>
            <a:off x="5549900" y="544663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557985073770538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5662" y="1238250"/>
            <a:ext cx="5400675" cy="830873"/>
          </a:xfrm>
          <a:prstGeom prst="rect">
            <a:avLst/>
          </a:prstGeom>
        </p:spPr>
      </p:pic>
      <p:pic>
        <p:nvPicPr>
          <p:cNvPr id="11" name="nppt_1557985073770542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2262" y="2176462"/>
            <a:ext cx="6467475" cy="31386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5579850737706198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nppt_15579850737706199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5" name="nppt_15579850737706203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850737706207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66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</a:rPr>
              <a:t>04</a:t>
            </a:r>
          </a:p>
        </p:txBody>
      </p:sp>
      <p:cxnSp>
        <p:nvCxnSpPr>
          <p:cNvPr id="7" name="nppt_15579850737706209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nppt_15579850737706212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nppt_15579850737706213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36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</a:rPr>
                <a:t>개인 정보 보기</a:t>
              </a:r>
            </a:p>
          </p:txBody>
        </p:sp>
        <p:sp>
          <p:nvSpPr>
            <p:cNvPr id="10" name="nppt_15579850737706215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14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</a:rPr>
                <a:t>정보 조회·수정, 섭취목록, 찜목록, 알레르기정보, 섭취 순위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850737703674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850737703678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850737703682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04</a:t>
            </a:r>
          </a:p>
        </p:txBody>
      </p:sp>
      <p:sp>
        <p:nvSpPr>
          <p:cNvPr id="6" name="nppt_1557985073770368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개인 정보 보기</a:t>
            </a:r>
          </a:p>
        </p:txBody>
      </p:sp>
      <p:sp>
        <p:nvSpPr>
          <p:cNvPr id="7" name="nppt_15579850737703689"/>
          <p:cNvSpPr/>
          <p:nvPr/>
        </p:nvSpPr>
        <p:spPr>
          <a:xfrm>
            <a:off x="3702804" y="5327257"/>
            <a:ext cx="4735592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20XX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OOO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</a:p>
        </p:txBody>
      </p:sp>
      <p:cxnSp>
        <p:nvCxnSpPr>
          <p:cNvPr id="8" name="nppt_15579850737703691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nppt_1557985073770670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134337"/>
            <a:ext cx="9753600" cy="45893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850737706501"/>
          <p:cNvSpPr/>
          <p:nvPr/>
        </p:nvSpPr>
        <p:spPr>
          <a:xfrm>
            <a:off x="4800600" y="1973064"/>
            <a:ext cx="2590800" cy="2590800"/>
          </a:xfrm>
          <a:prstGeom prst="ellipse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850737706505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850737706509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85073770651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04</a:t>
            </a:r>
          </a:p>
        </p:txBody>
      </p:sp>
      <p:sp>
        <p:nvSpPr>
          <p:cNvPr id="7" name="nppt_15579850737706515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개인 정보 보기</a:t>
            </a:r>
          </a:p>
        </p:txBody>
      </p:sp>
      <p:sp>
        <p:nvSpPr>
          <p:cNvPr id="8" name="nppt_15579850737706517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Lorem Ipsum is simply dummy text of the printing and typesetting industry. Lorem Ipsum has been the industry's</a:t>
            </a:r>
          </a:p>
        </p:txBody>
      </p:sp>
      <p:pic>
        <p:nvPicPr>
          <p:cNvPr id="9" name="nppt_15579850737706519" descr="여자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2836664"/>
            <a:ext cx="914400" cy="914400"/>
          </a:xfrm>
          <a:prstGeom prst="rect">
            <a:avLst/>
          </a:prstGeom>
        </p:spPr>
      </p:pic>
      <p:sp>
        <p:nvSpPr>
          <p:cNvPr id="10" name="nppt_15579850737706520"/>
          <p:cNvSpPr/>
          <p:nvPr/>
        </p:nvSpPr>
        <p:spPr>
          <a:xfrm>
            <a:off x="3702804" y="5327257"/>
            <a:ext cx="4735592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20XX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OOO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</a:p>
        </p:txBody>
      </p:sp>
      <p:cxnSp>
        <p:nvCxnSpPr>
          <p:cNvPr id="11" name="nppt_15579850737706522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850737706535"/>
          <p:cNvSpPr/>
          <p:nvPr/>
        </p:nvSpPr>
        <p:spPr>
          <a:xfrm>
            <a:off x="4800600" y="1973064"/>
            <a:ext cx="2590800" cy="2590800"/>
          </a:xfrm>
          <a:prstGeom prst="ellipse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850737706539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850737706543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850737706547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04</a:t>
            </a:r>
          </a:p>
        </p:txBody>
      </p:sp>
      <p:sp>
        <p:nvSpPr>
          <p:cNvPr id="7" name="nppt_15579850737706549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개인 정보 보기</a:t>
            </a:r>
          </a:p>
        </p:txBody>
      </p:sp>
      <p:sp>
        <p:nvSpPr>
          <p:cNvPr id="8" name="nppt_15579850737706551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Lorem Ipsum is simply dummy text of the printing and typesetting industry. Lorem Ipsum has been the industry's</a:t>
            </a:r>
          </a:p>
        </p:txBody>
      </p:sp>
      <p:pic>
        <p:nvPicPr>
          <p:cNvPr id="9" name="nppt_15579850737706553" descr="여자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2836664"/>
            <a:ext cx="914400" cy="914400"/>
          </a:xfrm>
          <a:prstGeom prst="rect">
            <a:avLst/>
          </a:prstGeom>
        </p:spPr>
      </p:pic>
      <p:sp>
        <p:nvSpPr>
          <p:cNvPr id="10" name="nppt_15579850737706554"/>
          <p:cNvSpPr/>
          <p:nvPr/>
        </p:nvSpPr>
        <p:spPr>
          <a:xfrm>
            <a:off x="3702804" y="5327257"/>
            <a:ext cx="4735592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20XX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OOO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</a:p>
        </p:txBody>
      </p:sp>
      <p:cxnSp>
        <p:nvCxnSpPr>
          <p:cNvPr id="11" name="nppt_15579850737706556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3_group1"/>
          <p:cNvGrpSpPr>
            <a:grpSpLocks/>
          </p:cNvGrpSpPr>
          <p:nvPr/>
        </p:nvGrpSpPr>
        <p:grpSpPr>
          <a:xfrm>
            <a:off x="9312300" y="367747"/>
            <a:ext cx="2525203" cy="2484783"/>
            <a:chOff x="9312300" y="367747"/>
            <a:chExt cx="2525203" cy="2484783"/>
          </a:xfrm>
        </p:grpSpPr>
        <p:sp>
          <p:nvSpPr>
            <p:cNvPr id="4" name="slide3_shape1"/>
            <p:cNvSpPr/>
            <p:nvPr/>
          </p:nvSpPr>
          <p:spPr>
            <a:xfrm>
              <a:off x="9744158" y="367747"/>
              <a:ext cx="2093344" cy="2093344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3_shape2"/>
            <p:cNvSpPr/>
            <p:nvPr/>
          </p:nvSpPr>
          <p:spPr>
            <a:xfrm>
              <a:off x="9312300" y="759185"/>
              <a:ext cx="2093344" cy="2093344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" name="slide3_group2"/>
          <p:cNvGrpSpPr>
            <a:grpSpLocks/>
          </p:cNvGrpSpPr>
          <p:nvPr/>
        </p:nvGrpSpPr>
        <p:grpSpPr>
          <a:xfrm>
            <a:off x="387018" y="439900"/>
            <a:ext cx="2572927" cy="1365957"/>
            <a:chOff x="387018" y="439900"/>
            <a:chExt cx="2572927" cy="1365957"/>
          </a:xfrm>
        </p:grpSpPr>
        <p:sp>
          <p:nvSpPr>
            <p:cNvPr id="7" name="slide3_shape3"/>
            <p:cNvSpPr/>
            <p:nvPr/>
          </p:nvSpPr>
          <p:spPr>
            <a:xfrm>
              <a:off x="387018" y="439900"/>
              <a:ext cx="660758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C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3_shape4"/>
            <p:cNvSpPr/>
            <p:nvPr/>
          </p:nvSpPr>
          <p:spPr>
            <a:xfrm>
              <a:off x="596349" y="633053"/>
              <a:ext cx="713657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O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3_shape5"/>
            <p:cNvSpPr/>
            <p:nvPr/>
          </p:nvSpPr>
          <p:spPr>
            <a:xfrm>
              <a:off x="918899" y="882527"/>
              <a:ext cx="689612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N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3_shape6"/>
            <p:cNvSpPr/>
            <p:nvPr/>
          </p:nvSpPr>
          <p:spPr>
            <a:xfrm>
              <a:off x="1286147" y="626925"/>
              <a:ext cx="587020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T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slide3_shape7"/>
            <p:cNvSpPr/>
            <p:nvPr/>
          </p:nvSpPr>
          <p:spPr>
            <a:xfrm>
              <a:off x="1639542" y="701225"/>
              <a:ext cx="588623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E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slide3_shape8"/>
            <p:cNvSpPr/>
            <p:nvPr/>
          </p:nvSpPr>
          <p:spPr>
            <a:xfrm>
              <a:off x="1998849" y="439900"/>
              <a:ext cx="689612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N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slide3_shape9"/>
            <p:cNvSpPr/>
            <p:nvPr/>
          </p:nvSpPr>
          <p:spPr>
            <a:xfrm>
              <a:off x="2360101" y="881686"/>
              <a:ext cx="599844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S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" name="slide3_group3"/>
          <p:cNvGrpSpPr>
            <a:grpSpLocks/>
          </p:cNvGrpSpPr>
          <p:nvPr/>
        </p:nvGrpSpPr>
        <p:grpSpPr>
          <a:xfrm>
            <a:off x="1694919" y="2560142"/>
            <a:ext cx="3763886" cy="584775"/>
            <a:chOff x="1694919" y="2560142"/>
            <a:chExt cx="3763886" cy="584775"/>
          </a:xfrm>
        </p:grpSpPr>
        <p:sp>
          <p:nvSpPr>
            <p:cNvPr id="15" name="slide3_shape10"/>
            <p:cNvSpPr/>
            <p:nvPr/>
          </p:nvSpPr>
          <p:spPr>
            <a:xfrm>
              <a:off x="1694919" y="2560142"/>
              <a:ext cx="607859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01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slide3_shape11"/>
            <p:cNvSpPr/>
            <p:nvPr/>
          </p:nvSpPr>
          <p:spPr>
            <a:xfrm>
              <a:off x="2447249" y="2553525"/>
              <a:ext cx="2047354" cy="41745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>
                <a:lnSpc>
                  <a:spcPct val="100000"/>
                </a:lnSpc>
                <a:buNone/>
              </a:pPr>
              <a:r>
                <a:rPr lang="ko-KR" altLang="ko-KR" sz="20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시작</a:t>
              </a:r>
              <a:r>
                <a:rPr lang="en-US" altLang="ko-KR" sz="20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20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화면</a:t>
              </a:r>
            </a:p>
          </p:txBody>
        </p:sp>
        <p:sp>
          <p:nvSpPr>
            <p:cNvPr id="17" name="slide3_shape12"/>
            <p:cNvSpPr/>
            <p:nvPr/>
          </p:nvSpPr>
          <p:spPr>
            <a:xfrm>
              <a:off x="2447249" y="2886900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>
                <a:lnSpc>
                  <a:spcPct val="100000"/>
                </a:lnSpc>
                <a:buNone/>
              </a:pPr>
              <a:r>
                <a:rPr lang="ko-KR" altLang="ko-KR" sz="9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로그인</a:t>
              </a:r>
              <a:r>
                <a:rPr lang="en-US" altLang="ko-KR" sz="9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, </a:t>
              </a:r>
              <a:r>
                <a:rPr lang="ko-KR" altLang="ko-KR" sz="9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회원가입</a:t>
              </a:r>
              <a:r>
                <a:rPr lang="en-US" altLang="ko-KR" sz="9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, </a:t>
              </a:r>
              <a:r>
                <a:rPr lang="ko-KR" altLang="ko-KR" sz="9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계정찾기</a:t>
              </a:r>
            </a:p>
          </p:txBody>
        </p:sp>
      </p:grpSp>
      <p:sp>
        <p:nvSpPr>
          <p:cNvPr id="18" name="slide3_shape13"/>
          <p:cNvSpPr/>
          <p:nvPr/>
        </p:nvSpPr>
        <p:spPr>
          <a:xfrm>
            <a:off x="321833" y="2351422"/>
            <a:ext cx="1194131" cy="695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9" name="slide3_group4"/>
          <p:cNvGrpSpPr>
            <a:grpSpLocks/>
          </p:cNvGrpSpPr>
          <p:nvPr/>
        </p:nvGrpSpPr>
        <p:grpSpPr>
          <a:xfrm>
            <a:off x="1694919" y="3364309"/>
            <a:ext cx="3763886" cy="584775"/>
            <a:chOff x="1694919" y="3364309"/>
            <a:chExt cx="3763886" cy="584775"/>
          </a:xfrm>
        </p:grpSpPr>
        <p:sp>
          <p:nvSpPr>
            <p:cNvPr id="20" name="slide3_shape14"/>
            <p:cNvSpPr/>
            <p:nvPr/>
          </p:nvSpPr>
          <p:spPr>
            <a:xfrm>
              <a:off x="1694919" y="3364309"/>
              <a:ext cx="686406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02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slide3_shape15"/>
            <p:cNvSpPr/>
            <p:nvPr/>
          </p:nvSpPr>
          <p:spPr>
            <a:xfrm>
              <a:off x="2447249" y="3364309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메인 화면</a:t>
              </a:r>
            </a:p>
          </p:txBody>
        </p:sp>
        <p:sp>
          <p:nvSpPr>
            <p:cNvPr id="22" name="slide3_shape16"/>
            <p:cNvSpPr/>
            <p:nvPr/>
          </p:nvSpPr>
          <p:spPr>
            <a:xfrm>
              <a:off x="2447249" y="3690679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공지사항, Q&amp;A, 베스트 조회 식품</a:t>
              </a:r>
            </a:p>
          </p:txBody>
        </p:sp>
      </p:grpSp>
      <p:grpSp>
        <p:nvGrpSpPr>
          <p:cNvPr id="23" name="slide3_group5"/>
          <p:cNvGrpSpPr>
            <a:grpSpLocks/>
          </p:cNvGrpSpPr>
          <p:nvPr/>
        </p:nvGrpSpPr>
        <p:grpSpPr>
          <a:xfrm>
            <a:off x="1694919" y="4168476"/>
            <a:ext cx="3763886" cy="584775"/>
            <a:chOff x="1694919" y="4168476"/>
            <a:chExt cx="3763886" cy="584775"/>
          </a:xfrm>
        </p:grpSpPr>
        <p:sp>
          <p:nvSpPr>
            <p:cNvPr id="24" name="slide3_shape17"/>
            <p:cNvSpPr/>
            <p:nvPr/>
          </p:nvSpPr>
          <p:spPr>
            <a:xfrm>
              <a:off x="1694919" y="4168476"/>
              <a:ext cx="679994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03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slide3_shape18"/>
            <p:cNvSpPr/>
            <p:nvPr/>
          </p:nvSpPr>
          <p:spPr>
            <a:xfrm>
              <a:off x="2447249" y="416847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상품 정보</a:t>
              </a:r>
            </a:p>
          </p:txBody>
        </p:sp>
        <p:sp>
          <p:nvSpPr>
            <p:cNvPr id="26" name="slide3_shape19"/>
            <p:cNvSpPr/>
            <p:nvPr/>
          </p:nvSpPr>
          <p:spPr>
            <a:xfrm>
              <a:off x="2447249" y="4494846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altLang="ko-KR" sz="900">
                  <a:solidFill>
                    <a:srgbClr val="2a4350"/>
                  </a:solidFill>
                  <a:latin typeface="나눔고딕"/>
                  <a:ea typeface="나눔고딕"/>
                </a:rPr>
                <a:t>전체 상품 목록 보기, 상품 상세 정보, 상품 검색</a:t>
              </a:r>
            </a:p>
          </p:txBody>
        </p:sp>
      </p:grpSp>
      <p:grpSp>
        <p:nvGrpSpPr>
          <p:cNvPr id="27" name="slide3_group6"/>
          <p:cNvGrpSpPr>
            <a:grpSpLocks/>
          </p:cNvGrpSpPr>
          <p:nvPr/>
        </p:nvGrpSpPr>
        <p:grpSpPr>
          <a:xfrm>
            <a:off x="1694919" y="4972643"/>
            <a:ext cx="3763886" cy="584775"/>
            <a:chOff x="1694919" y="4972643"/>
            <a:chExt cx="3763886" cy="584775"/>
          </a:xfrm>
        </p:grpSpPr>
        <p:sp>
          <p:nvSpPr>
            <p:cNvPr id="28" name="slide3_shape20"/>
            <p:cNvSpPr/>
            <p:nvPr/>
          </p:nvSpPr>
          <p:spPr>
            <a:xfrm>
              <a:off x="1694919" y="4972643"/>
              <a:ext cx="684803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04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slide3_shape21"/>
            <p:cNvSpPr/>
            <p:nvPr/>
          </p:nvSpPr>
          <p:spPr>
            <a:xfrm>
              <a:off x="2447249" y="4972643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개인 정보 보기</a:t>
              </a:r>
            </a:p>
          </p:txBody>
        </p:sp>
        <p:sp>
          <p:nvSpPr>
            <p:cNvPr id="30" name="slide3_shape22"/>
            <p:cNvSpPr/>
            <p:nvPr/>
          </p:nvSpPr>
          <p:spPr>
            <a:xfrm>
              <a:off x="2447249" y="5299013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정보 조회·수정, 섭취목록, 찜목록, 알레르기정보, 섭취 순위</a:t>
              </a:r>
            </a:p>
          </p:txBody>
        </p:sp>
      </p:grpSp>
      <p:grpSp>
        <p:nvGrpSpPr>
          <p:cNvPr id="31" name="slide3_group7"/>
          <p:cNvGrpSpPr>
            <a:grpSpLocks/>
          </p:cNvGrpSpPr>
          <p:nvPr/>
        </p:nvGrpSpPr>
        <p:grpSpPr>
          <a:xfrm>
            <a:off x="1694919" y="5776810"/>
            <a:ext cx="3763886" cy="584775"/>
            <a:chOff x="1694919" y="5776810"/>
            <a:chExt cx="3763886" cy="584775"/>
          </a:xfrm>
        </p:grpSpPr>
        <p:sp>
          <p:nvSpPr>
            <p:cNvPr id="32" name="slide3_shape23"/>
            <p:cNvSpPr/>
            <p:nvPr/>
          </p:nvSpPr>
          <p:spPr>
            <a:xfrm>
              <a:off x="1694919" y="5776810"/>
              <a:ext cx="689612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05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slide3_shape24"/>
            <p:cNvSpPr/>
            <p:nvPr/>
          </p:nvSpPr>
          <p:spPr>
            <a:xfrm>
              <a:off x="2447249" y="5776810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20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Insert Text Here</a:t>
              </a:r>
              <a:endParaRPr sz="20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slide3_shape25"/>
            <p:cNvSpPr/>
            <p:nvPr/>
          </p:nvSpPr>
          <p:spPr>
            <a:xfrm>
              <a:off x="2447249" y="6103180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lang="en-US" altLang="ko-KR" sz="900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Lorem Ipsum is simply dummy text of the printing</a:t>
              </a:r>
              <a:endParaRPr sz="9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8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8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8_shape3"/>
          <p:cNvSpPr/>
          <p:nvPr/>
        </p:nvSpPr>
        <p:spPr>
          <a:xfrm>
            <a:off x="546652" y="238613"/>
            <a:ext cx="660758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01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8_shape4"/>
          <p:cNvSpPr/>
          <p:nvPr/>
        </p:nvSpPr>
        <p:spPr>
          <a:xfrm>
            <a:off x="1346558" y="238950"/>
            <a:ext cx="3355406" cy="12080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제목을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입력하세요</a:t>
            </a:r>
          </a:p>
        </p:txBody>
      </p:sp>
      <p:sp>
        <p:nvSpPr>
          <p:cNvPr id="7" name="slide8_shape5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/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Lorem Ipsum is simply dummy text of the printing and typesetting industry. Lorem Ipsum has been the industry's</a:t>
            </a:r>
            <a:endParaRPr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8_shape6"/>
          <p:cNvSpPr/>
          <p:nvPr/>
        </p:nvSpPr>
        <p:spPr>
          <a:xfrm>
            <a:off x="546652" y="1669774"/>
            <a:ext cx="3011556" cy="301155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9" name="slide8_group1"/>
          <p:cNvGrpSpPr>
            <a:grpSpLocks/>
          </p:cNvGrpSpPr>
          <p:nvPr/>
        </p:nvGrpSpPr>
        <p:grpSpPr>
          <a:xfrm>
            <a:off x="546652" y="4869726"/>
            <a:ext cx="3011556" cy="1184940"/>
            <a:chOff x="546652" y="4869726"/>
            <a:chExt cx="3011556" cy="1184940"/>
          </a:xfrm>
        </p:grpSpPr>
        <p:sp>
          <p:nvSpPr>
            <p:cNvPr id="10" name="slide8_shape7"/>
            <p:cNvSpPr/>
            <p:nvPr/>
          </p:nvSpPr>
          <p:spPr>
            <a:xfrm>
              <a:off x="546652" y="5269836"/>
              <a:ext cx="3011556" cy="784830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lang="en-US" altLang="ko-KR" sz="9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slide8_shape8"/>
            <p:cNvSpPr/>
            <p:nvPr/>
          </p:nvSpPr>
          <p:spPr>
            <a:xfrm>
              <a:off x="1028751" y="486972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20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slide8_shape9"/>
          <p:cNvSpPr/>
          <p:nvPr/>
        </p:nvSpPr>
        <p:spPr>
          <a:xfrm>
            <a:off x="4590222" y="1669774"/>
            <a:ext cx="3011556" cy="301155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slide8_group2"/>
          <p:cNvGrpSpPr>
            <a:grpSpLocks/>
          </p:cNvGrpSpPr>
          <p:nvPr/>
        </p:nvGrpSpPr>
        <p:grpSpPr>
          <a:xfrm>
            <a:off x="4590222" y="4869726"/>
            <a:ext cx="3011556" cy="1184940"/>
            <a:chOff x="4590222" y="4869726"/>
            <a:chExt cx="3011556" cy="1184940"/>
          </a:xfrm>
        </p:grpSpPr>
        <p:sp>
          <p:nvSpPr>
            <p:cNvPr id="14" name="slide8_shape10"/>
            <p:cNvSpPr/>
            <p:nvPr/>
          </p:nvSpPr>
          <p:spPr>
            <a:xfrm>
              <a:off x="4590222" y="5269836"/>
              <a:ext cx="3011556" cy="784830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lang="en-US" altLang="ko-KR" sz="9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slide8_shape11"/>
            <p:cNvSpPr/>
            <p:nvPr/>
          </p:nvSpPr>
          <p:spPr>
            <a:xfrm>
              <a:off x="5072321" y="486972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20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slide8_shape12"/>
          <p:cNvSpPr/>
          <p:nvPr/>
        </p:nvSpPr>
        <p:spPr>
          <a:xfrm>
            <a:off x="8633792" y="1669774"/>
            <a:ext cx="3011556" cy="301155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7" name="slide8_group3"/>
          <p:cNvGrpSpPr>
            <a:grpSpLocks/>
          </p:cNvGrpSpPr>
          <p:nvPr/>
        </p:nvGrpSpPr>
        <p:grpSpPr>
          <a:xfrm>
            <a:off x="8633792" y="4869726"/>
            <a:ext cx="3011556" cy="1184940"/>
            <a:chOff x="8633792" y="4869726"/>
            <a:chExt cx="3011556" cy="1184940"/>
          </a:xfrm>
        </p:grpSpPr>
        <p:sp>
          <p:nvSpPr>
            <p:cNvPr id="18" name="slide8_shape13"/>
            <p:cNvSpPr/>
            <p:nvPr/>
          </p:nvSpPr>
          <p:spPr>
            <a:xfrm>
              <a:off x="8633792" y="5269836"/>
              <a:ext cx="3011556" cy="784830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lang="en-US" altLang="ko-KR" sz="9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slide8_shape14"/>
            <p:cNvSpPr/>
            <p:nvPr/>
          </p:nvSpPr>
          <p:spPr>
            <a:xfrm>
              <a:off x="9115891" y="486972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20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9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9_shape3"/>
          <p:cNvSpPr/>
          <p:nvPr/>
        </p:nvSpPr>
        <p:spPr>
          <a:xfrm>
            <a:off x="546652" y="238613"/>
            <a:ext cx="660758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01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9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제목을</a:t>
            </a:r>
            <a:r>
              <a:rPr lang="en-US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입력하세요</a:t>
            </a:r>
          </a:p>
        </p:txBody>
      </p:sp>
      <p:sp>
        <p:nvSpPr>
          <p:cNvPr id="7" name="slide9_shape5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/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Lorem Ipsum is simply dummy text of the printing and typesetting industry. Lorem Ipsum has been the industry's</a:t>
            </a:r>
            <a:endParaRPr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9_shape6"/>
          <p:cNvSpPr/>
          <p:nvPr/>
        </p:nvSpPr>
        <p:spPr>
          <a:xfrm>
            <a:off x="546651" y="1669774"/>
            <a:ext cx="11141765" cy="464212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9_shape7"/>
          <p:cNvSpPr/>
          <p:nvPr/>
        </p:nvSpPr>
        <p:spPr>
          <a:xfrm>
            <a:off x="1207410" y="2324100"/>
            <a:ext cx="2729590" cy="2729590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9_shape8"/>
          <p:cNvSpPr/>
          <p:nvPr/>
        </p:nvSpPr>
        <p:spPr>
          <a:xfrm>
            <a:off x="4752738" y="2324100"/>
            <a:ext cx="2729590" cy="2729590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9_shape9"/>
          <p:cNvSpPr/>
          <p:nvPr/>
        </p:nvSpPr>
        <p:spPr>
          <a:xfrm>
            <a:off x="8298066" y="2324100"/>
            <a:ext cx="2729590" cy="2729590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9_shape10"/>
          <p:cNvSpPr/>
          <p:nvPr/>
        </p:nvSpPr>
        <p:spPr>
          <a:xfrm>
            <a:off x="2031832" y="5386793"/>
            <a:ext cx="1080745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단계</a:t>
            </a:r>
            <a:endParaRPr sz="32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9_shape11"/>
          <p:cNvSpPr/>
          <p:nvPr/>
        </p:nvSpPr>
        <p:spPr>
          <a:xfrm>
            <a:off x="5525864" y="5386792"/>
            <a:ext cx="1183337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단계</a:t>
            </a:r>
          </a:p>
        </p:txBody>
      </p:sp>
      <p:sp>
        <p:nvSpPr>
          <p:cNvPr id="14" name="slide9_shape12"/>
          <p:cNvSpPr/>
          <p:nvPr/>
        </p:nvSpPr>
        <p:spPr>
          <a:xfrm>
            <a:off x="9077604" y="5386791"/>
            <a:ext cx="1170513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단계</a:t>
            </a:r>
          </a:p>
        </p:txBody>
      </p:sp>
      <p:pic>
        <p:nvPicPr>
          <p:cNvPr id="15" name="slide9_picture1" descr="헤드폰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6204" y="2634795"/>
            <a:ext cx="1974396" cy="1974396"/>
          </a:xfrm>
          <a:prstGeom prst="rect">
            <a:avLst/>
          </a:prstGeom>
        </p:spPr>
      </p:pic>
      <p:pic>
        <p:nvPicPr>
          <p:cNvPr id="16" name="slide9_picture2" descr="올린 손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9287" y="2647950"/>
            <a:ext cx="2081890" cy="2081890"/>
          </a:xfrm>
          <a:prstGeom prst="rect">
            <a:avLst/>
          </a:prstGeom>
        </p:spPr>
      </p:pic>
      <p:pic>
        <p:nvPicPr>
          <p:cNvPr id="17" name="slide9_picture3" descr="피아노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4534" y="2755169"/>
            <a:ext cx="1867452" cy="18674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0_picture1"/>
          <p:cNvPicPr>
            <a:picLocks noChangeAspect="1"/>
          </p:cNvPicPr>
          <p:nvPr/>
        </p:nvPicPr>
        <p:blipFill>
          <a:blip r:embed="rId2" cstate="print"/>
          <a:srcRect t="7845" b="78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10_shape1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0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0_shape3"/>
          <p:cNvSpPr/>
          <p:nvPr/>
        </p:nvSpPr>
        <p:spPr>
          <a:xfrm>
            <a:off x="298173" y="337932"/>
            <a:ext cx="955711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6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/>
                <a:ea typeface="나눔바른펜"/>
                <a:cs typeface="+mn-cs"/>
              </a:rPr>
              <a:t>02</a:t>
            </a:r>
            <a:endParaRPr sz="6600" kern="1200">
              <a:solidFill>
                <a:schemeClr val="accent3">
                  <a:lumMod val="20000"/>
                  <a:lumOff val="80000"/>
                </a:schemeClr>
              </a:solidFill>
              <a:latin typeface="나눔바른펜"/>
              <a:ea typeface="나눔바른펜"/>
              <a:cs typeface="+mn-cs"/>
            </a:endParaRPr>
          </a:p>
        </p:txBody>
      </p:sp>
      <p:cxnSp>
        <p:nvCxnSpPr>
          <p:cNvPr id="7" name="slide10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10_group1"/>
          <p:cNvGrpSpPr>
            <a:grpSpLocks/>
          </p:cNvGrpSpPr>
          <p:nvPr/>
        </p:nvGrpSpPr>
        <p:grpSpPr>
          <a:xfrm>
            <a:off x="2820277" y="3429000"/>
            <a:ext cx="4517521" cy="803870"/>
            <a:chOff x="2820277" y="3429000"/>
            <a:chExt cx="4517521" cy="803870"/>
          </a:xfrm>
        </p:grpSpPr>
        <p:sp>
          <p:nvSpPr>
            <p:cNvPr id="9" name="slide10_shape5"/>
            <p:cNvSpPr/>
            <p:nvPr/>
          </p:nvSpPr>
          <p:spPr>
            <a:xfrm>
              <a:off x="2820277" y="3429000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600" b="1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3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0_shape6"/>
            <p:cNvSpPr/>
            <p:nvPr/>
          </p:nvSpPr>
          <p:spPr>
            <a:xfrm>
              <a:off x="2820277" y="3925093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1400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</a:t>
              </a:r>
              <a:endPara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/>
          <p:nvPr/>
        </p:nvSpPr>
        <p:spPr>
          <a:xfrm>
            <a:off x="4800600" y="1973064"/>
            <a:ext cx="2590800" cy="2590800"/>
          </a:xfrm>
          <a:prstGeom prst="ellipse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4_shape2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4_shape3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4_shape4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14_shape5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제목을</a:t>
            </a:r>
            <a:r>
              <a:rPr lang="en-US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입력하세요</a:t>
            </a:r>
          </a:p>
        </p:txBody>
      </p:sp>
      <p:sp>
        <p:nvSpPr>
          <p:cNvPr id="8" name="slide14_shape6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/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Lorem Ipsum is simply dummy text of the printing and typesetting industry. Lorem Ipsum has been the industry's</a:t>
            </a:r>
            <a:endParaRPr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lide14_picture1" descr="여자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2836664"/>
            <a:ext cx="914400" cy="914400"/>
          </a:xfrm>
          <a:prstGeom prst="rect">
            <a:avLst/>
          </a:prstGeom>
        </p:spPr>
      </p:pic>
      <p:sp>
        <p:nvSpPr>
          <p:cNvPr id="10" name="slide14_shape7"/>
          <p:cNvSpPr/>
          <p:nvPr/>
        </p:nvSpPr>
        <p:spPr>
          <a:xfrm>
            <a:off x="3702804" y="5327257"/>
            <a:ext cx="4735592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20XX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OOO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</a:p>
        </p:txBody>
      </p:sp>
      <p:cxnSp>
        <p:nvCxnSpPr>
          <p:cNvPr id="11" name="slide14_shape8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5_shape1"/>
          <p:cNvSpPr/>
          <p:nvPr/>
        </p:nvSpPr>
        <p:spPr>
          <a:xfrm>
            <a:off x="1346558" y="1973064"/>
            <a:ext cx="9487094" cy="25908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5_shape2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5_shape3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5_shape4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15_shape5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제목을</a:t>
            </a:r>
            <a:r>
              <a:rPr lang="en-US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입력하세요</a:t>
            </a:r>
          </a:p>
        </p:txBody>
      </p:sp>
      <p:sp>
        <p:nvSpPr>
          <p:cNvPr id="8" name="slide15_shape6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/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Lorem Ipsum is simply dummy text of the printing and typesetting industry. Lorem Ipsum has been the industry's</a:t>
            </a:r>
            <a:endParaRPr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9" name="slide15_group1"/>
          <p:cNvGrpSpPr>
            <a:grpSpLocks/>
          </p:cNvGrpSpPr>
          <p:nvPr/>
        </p:nvGrpSpPr>
        <p:grpSpPr>
          <a:xfrm>
            <a:off x="2427361" y="2811264"/>
            <a:ext cx="7306071" cy="914400"/>
            <a:chOff x="2427361" y="2811264"/>
            <a:chExt cx="7306071" cy="914400"/>
          </a:xfrm>
        </p:grpSpPr>
        <p:pic>
          <p:nvPicPr>
            <p:cNvPr id="10" name="slide15_picture1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7361" y="2811264"/>
              <a:ext cx="914400" cy="914400"/>
            </a:xfrm>
            <a:prstGeom prst="rect">
              <a:avLst/>
            </a:prstGeom>
          </p:spPr>
        </p:pic>
        <p:pic>
          <p:nvPicPr>
            <p:cNvPr id="11" name="slide15_picture2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8422" y="2811264"/>
              <a:ext cx="914400" cy="914400"/>
            </a:xfrm>
            <a:prstGeom prst="rect">
              <a:avLst/>
            </a:prstGeom>
          </p:spPr>
        </p:pic>
        <p:pic>
          <p:nvPicPr>
            <p:cNvPr id="12" name="slide15_picture3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9483" y="2811264"/>
              <a:ext cx="914400" cy="914400"/>
            </a:xfrm>
            <a:prstGeom prst="rect">
              <a:avLst/>
            </a:prstGeom>
          </p:spPr>
        </p:pic>
        <p:pic>
          <p:nvPicPr>
            <p:cNvPr id="13" name="slide15_picture4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0544" y="2811264"/>
              <a:ext cx="914400" cy="914400"/>
            </a:xfrm>
            <a:prstGeom prst="rect">
              <a:avLst/>
            </a:prstGeom>
          </p:spPr>
        </p:pic>
        <p:pic>
          <p:nvPicPr>
            <p:cNvPr id="14" name="slide15_picture5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1605" y="2811264"/>
              <a:ext cx="914400" cy="914400"/>
            </a:xfrm>
            <a:prstGeom prst="rect">
              <a:avLst/>
            </a:prstGeom>
          </p:spPr>
        </p:pic>
        <p:pic>
          <p:nvPicPr>
            <p:cNvPr id="15" name="slide15_picture6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2666" y="2811264"/>
              <a:ext cx="914400" cy="914400"/>
            </a:xfrm>
            <a:prstGeom prst="rect">
              <a:avLst/>
            </a:prstGeom>
          </p:spPr>
        </p:pic>
        <p:pic>
          <p:nvPicPr>
            <p:cNvPr id="16" name="slide15_picture7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727" y="2811264"/>
              <a:ext cx="914400" cy="914400"/>
            </a:xfrm>
            <a:prstGeom prst="rect">
              <a:avLst/>
            </a:prstGeom>
          </p:spPr>
        </p:pic>
        <p:pic>
          <p:nvPicPr>
            <p:cNvPr id="17" name="slide15_picture8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788" y="2811264"/>
              <a:ext cx="914400" cy="914400"/>
            </a:xfrm>
            <a:prstGeom prst="rect">
              <a:avLst/>
            </a:prstGeom>
          </p:spPr>
        </p:pic>
        <p:pic>
          <p:nvPicPr>
            <p:cNvPr id="18" name="slide15_picture9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5849" y="2811264"/>
              <a:ext cx="914400" cy="914400"/>
            </a:xfrm>
            <a:prstGeom prst="rect">
              <a:avLst/>
            </a:prstGeom>
          </p:spPr>
        </p:pic>
        <p:pic>
          <p:nvPicPr>
            <p:cNvPr id="19" name="slide15_picture10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910" y="2811264"/>
              <a:ext cx="914400" cy="914400"/>
            </a:xfrm>
            <a:prstGeom prst="rect">
              <a:avLst/>
            </a:prstGeom>
          </p:spPr>
        </p:pic>
        <p:pic>
          <p:nvPicPr>
            <p:cNvPr id="20" name="slide15_picture11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7971" y="2811264"/>
              <a:ext cx="914400" cy="914400"/>
            </a:xfrm>
            <a:prstGeom prst="rect">
              <a:avLst/>
            </a:prstGeom>
          </p:spPr>
        </p:pic>
        <p:pic>
          <p:nvPicPr>
            <p:cNvPr id="21" name="slide15_picture12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9032" y="2811264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slide15_shape7"/>
          <p:cNvSpPr/>
          <p:nvPr/>
        </p:nvSpPr>
        <p:spPr>
          <a:xfrm>
            <a:off x="3714026" y="5327257"/>
            <a:ext cx="4713150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20YY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OOO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</a:p>
        </p:txBody>
      </p:sp>
      <p:cxnSp>
        <p:nvCxnSpPr>
          <p:cNvPr id="23" name="slide15_shape8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6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6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6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6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제목을</a:t>
            </a:r>
            <a:r>
              <a:rPr lang="en-US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입력하세요</a:t>
            </a:r>
          </a:p>
        </p:txBody>
      </p:sp>
      <p:sp>
        <p:nvSpPr>
          <p:cNvPr id="7" name="slide16_shape5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/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Lorem Ipsum is simply dummy text of the printing and typesetting industry. Lorem Ipsum has been the industry's</a:t>
            </a:r>
            <a:endParaRPr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slide16_group1"/>
          <p:cNvGrpSpPr>
            <a:grpSpLocks/>
          </p:cNvGrpSpPr>
          <p:nvPr/>
        </p:nvGrpSpPr>
        <p:grpSpPr>
          <a:xfrm>
            <a:off x="1238736" y="2076230"/>
            <a:ext cx="9714528" cy="2343369"/>
            <a:chOff x="1238736" y="2076230"/>
            <a:chExt cx="9714528" cy="2343369"/>
          </a:xfrm>
        </p:grpSpPr>
        <p:sp>
          <p:nvSpPr>
            <p:cNvPr id="9" name="slide16_shape6"/>
            <p:cNvSpPr/>
            <p:nvPr/>
          </p:nvSpPr>
          <p:spPr>
            <a:xfrm>
              <a:off x="1238736" y="2076230"/>
              <a:ext cx="2343370" cy="2343369"/>
            </a:xfrm>
            <a:prstGeom prst="arc">
              <a:avLst>
                <a:gd name="adj1" fmla="val 32268"/>
                <a:gd name="adj2" fmla="val   5288874"/>
              </a:avLst>
            </a:prstGeom>
            <a:ln w="1270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6_shape7"/>
            <p:cNvSpPr/>
            <p:nvPr/>
          </p:nvSpPr>
          <p:spPr>
            <a:xfrm>
              <a:off x="4924314" y="2076230"/>
              <a:ext cx="2343370" cy="2343369"/>
            </a:xfrm>
            <a:prstGeom prst="arc">
              <a:avLst>
                <a:gd name="adj1" fmla="val 32268"/>
                <a:gd name="adj2" fmla="val   8137888"/>
              </a:avLst>
            </a:prstGeom>
            <a:ln w="1270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slide16_shape8"/>
            <p:cNvSpPr/>
            <p:nvPr/>
          </p:nvSpPr>
          <p:spPr>
            <a:xfrm>
              <a:off x="8609893" y="2076230"/>
              <a:ext cx="2343370" cy="2343369"/>
            </a:xfrm>
            <a:prstGeom prst="arc">
              <a:avLst>
                <a:gd name="adj1" fmla="val 32268"/>
                <a:gd name="adj2" fmla="val   11885483"/>
              </a:avLst>
            </a:prstGeom>
            <a:ln w="1270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slide16_shape9"/>
            <p:cNvSpPr/>
            <p:nvPr/>
          </p:nvSpPr>
          <p:spPr>
            <a:xfrm>
              <a:off x="4924314" y="2076230"/>
              <a:ext cx="2343370" cy="2343369"/>
            </a:xfrm>
            <a:prstGeom prst="arc">
              <a:avLst>
                <a:gd name="adj1" fmla="val 8214368"/>
                <a:gd name="adj2" fmla="val   0"/>
              </a:avLst>
            </a:prstGeom>
            <a:ln w="127000" cap="flat">
              <a:solidFill>
                <a:schemeClr val="accent4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slide16_shape10"/>
            <p:cNvSpPr/>
            <p:nvPr/>
          </p:nvSpPr>
          <p:spPr>
            <a:xfrm>
              <a:off x="1238736" y="2076230"/>
              <a:ext cx="2343370" cy="2343369"/>
            </a:xfrm>
            <a:prstGeom prst="arc">
              <a:avLst>
                <a:gd name="adj1" fmla="val 5305407"/>
                <a:gd name="adj2" fmla="val   0"/>
              </a:avLst>
            </a:prstGeom>
            <a:ln w="127000" cap="flat">
              <a:solidFill>
                <a:schemeClr val="accent4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slide16_shape11"/>
            <p:cNvSpPr/>
            <p:nvPr/>
          </p:nvSpPr>
          <p:spPr>
            <a:xfrm>
              <a:off x="8609893" y="2076230"/>
              <a:ext cx="2343370" cy="2343369"/>
            </a:xfrm>
            <a:prstGeom prst="arc">
              <a:avLst>
                <a:gd name="adj1" fmla="val 11960566"/>
                <a:gd name="adj2" fmla="val   0"/>
              </a:avLst>
            </a:prstGeom>
            <a:ln w="127000" cap="flat">
              <a:solidFill>
                <a:schemeClr val="accent4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slide16_shape12"/>
            <p:cNvSpPr/>
            <p:nvPr/>
          </p:nvSpPr>
          <p:spPr>
            <a:xfrm>
              <a:off x="1802372" y="2900839"/>
              <a:ext cx="1261884" cy="76944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4400" b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75%</a:t>
              </a:r>
              <a:endParaRPr sz="4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slide16_shape13"/>
            <p:cNvSpPr/>
            <p:nvPr/>
          </p:nvSpPr>
          <p:spPr>
            <a:xfrm>
              <a:off x="5449829" y="2863192"/>
              <a:ext cx="1292340" cy="76944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4400" b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62%</a:t>
              </a:r>
              <a:endParaRPr sz="4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slide16_shape14"/>
            <p:cNvSpPr/>
            <p:nvPr/>
          </p:nvSpPr>
          <p:spPr>
            <a:xfrm>
              <a:off x="9156247" y="2863191"/>
              <a:ext cx="1250662" cy="76944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4400" b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37%</a:t>
              </a:r>
              <a:endParaRPr sz="4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" name="slide16_shape15"/>
          <p:cNvSpPr/>
          <p:nvPr/>
        </p:nvSpPr>
        <p:spPr>
          <a:xfrm>
            <a:off x="546652" y="5058435"/>
            <a:ext cx="11141765" cy="1104900"/>
          </a:xfrm>
          <a:prstGeom prst="rect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slide16_shape16"/>
          <p:cNvSpPr/>
          <p:nvPr/>
        </p:nvSpPr>
        <p:spPr>
          <a:xfrm>
            <a:off x="2107039" y="5280397"/>
            <a:ext cx="7984878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데이터로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알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수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있는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결과에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대하여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서술하기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7_picture1"/>
          <p:cNvPicPr>
            <a:picLocks noChangeAspect="1"/>
          </p:cNvPicPr>
          <p:nvPr/>
        </p:nvPicPr>
        <p:blipFill>
          <a:blip r:embed="rId2" cstate="print"/>
          <a:srcRect r="1617" l="1617"/>
          <a:stretch>
            <a:fillRect/>
          </a:stretch>
        </p:blipFill>
        <p:spPr>
          <a:xfrm>
            <a:off x="-12912" y="-1"/>
            <a:ext cx="12204912" cy="6865263"/>
          </a:xfrm>
          <a:prstGeom prst="rect">
            <a:avLst/>
          </a:prstGeom>
        </p:spPr>
      </p:pic>
      <p:sp>
        <p:nvSpPr>
          <p:cNvPr id="4" name="slide17_shape1"/>
          <p:cNvSpPr/>
          <p:nvPr/>
        </p:nvSpPr>
        <p:spPr>
          <a:xfrm>
            <a:off x="-12912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7_shape2"/>
          <p:cNvSpPr/>
          <p:nvPr/>
        </p:nvSpPr>
        <p:spPr>
          <a:xfrm>
            <a:off x="8699500" y="469900"/>
            <a:ext cx="2959100" cy="304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" name="slide17_group1"/>
          <p:cNvGrpSpPr>
            <a:grpSpLocks/>
          </p:cNvGrpSpPr>
          <p:nvPr/>
        </p:nvGrpSpPr>
        <p:grpSpPr>
          <a:xfrm>
            <a:off x="520700" y="1290142"/>
            <a:ext cx="5309848" cy="803870"/>
            <a:chOff x="520700" y="1290142"/>
            <a:chExt cx="5309848" cy="803870"/>
          </a:xfrm>
        </p:grpSpPr>
        <p:sp>
          <p:nvSpPr>
            <p:cNvPr id="7" name="slide17_shape3"/>
            <p:cNvSpPr/>
            <p:nvPr/>
          </p:nvSpPr>
          <p:spPr>
            <a:xfrm>
              <a:off x="520700" y="1290142"/>
              <a:ext cx="5309848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3600" b="1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3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7_shape4"/>
            <p:cNvSpPr/>
            <p:nvPr/>
          </p:nvSpPr>
          <p:spPr>
            <a:xfrm>
              <a:off x="916861" y="17862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1400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</a:t>
              </a:r>
              <a:endPara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slide17_shape5"/>
          <p:cNvSpPr/>
          <p:nvPr/>
        </p:nvSpPr>
        <p:spPr>
          <a:xfrm flipH="1">
            <a:off x="9855200" y="627381"/>
            <a:ext cx="1638300" cy="40011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r" marL="0" defTabSz="914400" latinLnBrk="1"/>
            <a:r>
              <a:rPr lang="en-US" altLang="ko-KR"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CHAPTER</a:t>
            </a:r>
            <a:endParaRPr sz="20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17_shape6"/>
          <p:cNvSpPr/>
          <p:nvPr/>
        </p:nvSpPr>
        <p:spPr>
          <a:xfrm>
            <a:off x="11103290" y="1016794"/>
            <a:ext cx="437940" cy="76944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4400" kern="1200">
                <a:solidFill>
                  <a:schemeClr val="bg1"/>
                </a:solidFill>
                <a:latin typeface="나눔바른펜"/>
                <a:ea typeface="나눔바른펜"/>
                <a:cs typeface="+mn-cs"/>
              </a:rPr>
              <a:t>”</a:t>
            </a:r>
            <a:endParaRPr sz="4400" kern="1200">
              <a:solidFill>
                <a:schemeClr val="bg1"/>
              </a:solidFill>
              <a:latin typeface="나눔바른펜"/>
              <a:ea typeface="나눔바른펜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8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9920" y="792480"/>
            <a:ext cx="5852160" cy="3901440"/>
          </a:xfrm>
          <a:prstGeom prst="rect">
            <a:avLst/>
          </a:prstGeom>
        </p:spPr>
      </p:pic>
      <p:sp>
        <p:nvSpPr>
          <p:cNvPr id="4" name="slide18_shape1"/>
          <p:cNvSpPr/>
          <p:nvPr/>
        </p:nvSpPr>
        <p:spPr>
          <a:xfrm>
            <a:off x="4629978" y="5168349"/>
            <a:ext cx="2932044" cy="769441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Nexa Rust Script L0"/>
                <a:ea typeface="+mn-ea"/>
                <a:cs typeface="+mn-cs"/>
              </a:rPr>
              <a:t>Thank You</a:t>
            </a:r>
            <a:endParaRPr sz="4400" kern="1200">
              <a:solidFill>
                <a:schemeClr val="tx1">
                  <a:lumMod val="65000"/>
                  <a:lumOff val="35000"/>
                </a:schemeClr>
              </a:solidFill>
              <a:latin typeface="Nexa Rust Script L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4_picture1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slide4_shape1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5" name="slide4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4_shape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6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/>
                <a:ea typeface="나눔바른펜"/>
                <a:cs typeface="+mn-cs"/>
              </a:rPr>
              <a:t>01</a:t>
            </a:r>
            <a:endParaRPr sz="6600" kern="1200">
              <a:solidFill>
                <a:schemeClr val="accent3">
                  <a:lumMod val="20000"/>
                  <a:lumOff val="80000"/>
                </a:schemeClr>
              </a:solidFill>
              <a:latin typeface="나눔바른펜"/>
              <a:ea typeface="나눔바른펜"/>
              <a:cs typeface="+mn-cs"/>
            </a:endParaRPr>
          </a:p>
        </p:txBody>
      </p:sp>
      <p:cxnSp>
        <p:nvCxnSpPr>
          <p:cNvPr id="7" name="slide4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4_group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slide4_shape5"/>
            <p:cNvSpPr/>
            <p:nvPr/>
          </p:nvSpPr>
          <p:spPr>
            <a:xfrm>
              <a:off x="2820277" y="1858200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lang="ko-KR" altLang="ko-KR" sz="3600" b="1">
                  <a:solidFill>
                    <a:schemeClr val="accent2">
                      <a:alpha val="100000"/>
                      <a:lumMod val="50000"/>
                    </a:schemeClr>
                  </a:solidFill>
                  <a:ea typeface="나눔고딕"/>
                </a:rPr>
                <a:t>시작</a:t>
              </a:r>
              <a:r>
                <a:rPr lang="en-US" altLang="ko-KR" sz="36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 </a:t>
              </a:r>
              <a:r>
                <a:rPr lang="ko-KR" altLang="ko-KR" sz="3600" b="1">
                  <a:solidFill>
                    <a:schemeClr val="accent2">
                      <a:alpha val="100000"/>
                      <a:lumMod val="50000"/>
                    </a:schemeClr>
                  </a:solidFill>
                  <a:ea typeface="나눔고딕"/>
                </a:rPr>
                <a:t>화면</a:t>
              </a:r>
            </a:p>
          </p:txBody>
        </p:sp>
        <p:sp>
          <p:nvSpPr>
            <p:cNvPr id="10" name="slide4_shape6"/>
            <p:cNvSpPr/>
            <p:nvPr/>
          </p:nvSpPr>
          <p:spPr>
            <a:xfrm>
              <a:off x="2820277" y="2353500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로그인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,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회원가입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,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계정찾기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5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5_shape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6" name="slide5_shape4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시작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화면</a:t>
            </a:r>
          </a:p>
        </p:txBody>
      </p:sp>
      <p:pic>
        <p:nvPicPr>
          <p:cNvPr id="7" name="slide5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9663" y="1106805"/>
            <a:ext cx="7832673" cy="3806190"/>
          </a:xfrm>
          <a:prstGeom prst="rect">
            <a:avLst/>
          </a:prstGeom>
        </p:spPr>
      </p:pic>
      <p:sp>
        <p:nvSpPr>
          <p:cNvPr id="8" name="slide5_shape5"/>
          <p:cNvSpPr/>
          <p:nvPr/>
        </p:nvSpPr>
        <p:spPr>
          <a:xfrm>
            <a:off x="2099429" y="5249100"/>
            <a:ext cx="7993142" cy="10651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처음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시작했을때의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화면이다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로그인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회원가입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계정찾기가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가능하다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.</a:t>
            </a:r>
          </a:p>
        </p:txBody>
      </p:sp>
      <p:cxnSp>
        <p:nvCxnSpPr>
          <p:cNvPr id="9" name="slide5_shape6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6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6_shape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01</a:t>
            </a:r>
          </a:p>
        </p:txBody>
      </p:sp>
      <p:sp>
        <p:nvSpPr>
          <p:cNvPr id="6" name="slide6_shape4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시작</a:t>
            </a:r>
            <a:r>
              <a:rPr lang="en-US" altLang="ko-KR" sz="3600" spc="-300">
                <a:solidFill>
                  <a:schemeClr val="tx1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화면</a:t>
            </a:r>
          </a:p>
        </p:txBody>
      </p:sp>
      <p:sp>
        <p:nvSpPr>
          <p:cNvPr id="7" name="slide6_shape5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lang="ko-KR" altLang="ko-KR" sz="1200">
                <a:solidFill>
                  <a:srgbClr val="000000"/>
                </a:solidFill>
                <a:ea typeface="나눔고딕"/>
              </a:rPr>
              <a:t>회원</a:t>
            </a:r>
            <a:r>
              <a:rPr lang="en-US" altLang="ko-KR" sz="1200">
                <a:solidFill>
                  <a:srgbClr val="000000"/>
                </a:solidFill>
                <a:latin typeface="나눔고딕"/>
              </a:rPr>
              <a:t> </a:t>
            </a:r>
            <a:r>
              <a:rPr lang="ko-KR" altLang="ko-KR" sz="1200">
                <a:solidFill>
                  <a:srgbClr val="000000"/>
                </a:solidFill>
                <a:ea typeface="나눔고딕"/>
              </a:rPr>
              <a:t>가입</a:t>
            </a:r>
            <a:r>
              <a:rPr lang="en-US" altLang="ko-KR" sz="1200">
                <a:solidFill>
                  <a:srgbClr val="000000"/>
                </a:solidFill>
                <a:latin typeface="나눔고딕"/>
              </a:rPr>
              <a:t> </a:t>
            </a:r>
            <a:r>
              <a:rPr lang="ko-KR" altLang="ko-KR" sz="1200">
                <a:solidFill>
                  <a:srgbClr val="000000"/>
                </a:solidFill>
                <a:ea typeface="나눔고딕"/>
              </a:rPr>
              <a:t>화면</a:t>
            </a:r>
          </a:p>
        </p:txBody>
      </p:sp>
      <p:pic>
        <p:nvPicPr>
          <p:cNvPr id="8" name="slide6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5681" y="1603257"/>
            <a:ext cx="8176810" cy="4524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7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7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7_shape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6" name="slide7_shape4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시작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화면</a:t>
            </a:r>
          </a:p>
        </p:txBody>
      </p:sp>
      <p:sp>
        <p:nvSpPr>
          <p:cNvPr id="7" name="slide7_shape5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계정</a:t>
            </a:r>
            <a:r>
              <a:rPr lang="en-US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찾기</a:t>
            </a:r>
            <a:r>
              <a:rPr lang="en-US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화면</a:t>
            </a:r>
          </a:p>
        </p:txBody>
      </p:sp>
      <p:pic>
        <p:nvPicPr>
          <p:cNvPr id="8" name="slide7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7222" y="1495605"/>
            <a:ext cx="8577555" cy="47240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slide11_shape1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5" name="slide11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1_shape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66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</a:rPr>
              <a:t>02</a:t>
            </a:r>
          </a:p>
        </p:txBody>
      </p:sp>
      <p:cxnSp>
        <p:nvCxnSpPr>
          <p:cNvPr id="7" name="slide11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11_group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slide11_shape5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36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</a:rPr>
                <a:t>메인 화면</a:t>
              </a:r>
            </a:p>
          </p:txBody>
        </p:sp>
        <p:sp>
          <p:nvSpPr>
            <p:cNvPr id="10" name="slide11_shape6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14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</a:rPr>
                <a:t>공지사항, Q&amp;A, 베스트 조회 식품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850737701047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850737701051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850737701055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850737701057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메인 화면</a:t>
            </a:r>
          </a:p>
        </p:txBody>
      </p:sp>
      <p:pic>
        <p:nvPicPr>
          <p:cNvPr id="7" name="nppt_1557985073770152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900" y="1172817"/>
            <a:ext cx="10744200" cy="4432053"/>
          </a:xfrm>
          <a:prstGeom prst="rect">
            <a:avLst/>
          </a:prstGeom>
        </p:spPr>
      </p:pic>
      <p:sp>
        <p:nvSpPr>
          <p:cNvPr id="8" name="nppt_15579850737702671"/>
          <p:cNvSpPr/>
          <p:nvPr/>
        </p:nvSpPr>
        <p:spPr>
          <a:xfrm>
            <a:off x="1927979" y="6051157"/>
            <a:ext cx="8336042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2800">
                <a:latin typeface="나눔고딕"/>
                <a:ea typeface="나눔고딕"/>
              </a:rPr>
              <a:t>메인 화면에서 조회수 상위 5개 식품을 조회 가능하다. </a:t>
            </a:r>
          </a:p>
        </p:txBody>
      </p:sp>
      <p:cxnSp>
        <p:nvCxnSpPr>
          <p:cNvPr id="9" name="nppt_15579850737702673"/>
          <p:cNvCxnSpPr/>
          <p:nvPr/>
        </p:nvCxnSpPr>
        <p:spPr>
          <a:xfrm>
            <a:off x="5549900" y="5858117"/>
            <a:ext cx="1092200" cy="0"/>
          </a:xfrm>
          <a:prstGeom prst="line">
            <a:avLst/>
          </a:prstGeom>
          <a:ln w="57150" cap="flat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850737701360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850737701364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850737701368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850737701370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메인 화면</a:t>
            </a:r>
          </a:p>
        </p:txBody>
      </p:sp>
      <p:sp>
        <p:nvSpPr>
          <p:cNvPr id="7" name="nppt_15579850737701372"/>
          <p:cNvSpPr/>
          <p:nvPr/>
        </p:nvSpPr>
        <p:spPr>
          <a:xfrm>
            <a:off x="1346558" y="875006"/>
            <a:ext cx="745629" cy="3187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공지사항</a:t>
            </a:r>
          </a:p>
        </p:txBody>
      </p:sp>
      <p:sp>
        <p:nvSpPr>
          <p:cNvPr id="8" name="nppt_15579850737701375"/>
          <p:cNvSpPr/>
          <p:nvPr/>
        </p:nvSpPr>
        <p:spPr>
          <a:xfrm>
            <a:off x="3437691" y="5336782"/>
            <a:ext cx="5316617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ㅇㅇㅇㅇ</a:t>
            </a:r>
          </a:p>
        </p:txBody>
      </p:sp>
      <p:cxnSp>
        <p:nvCxnSpPr>
          <p:cNvPr id="9" name="nppt_15579850737701377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/>
        </a:effectStyle>
        <a:effectStyle xmlns:a="http://schemas.openxmlformats.org/drawingml/2006/main">
          <a:effectLst/>
        </a:effectStyle>
        <a:effectStyle xmlns:a="http://schemas.openxmlformats.org/drawingml/2006/main"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슬라이드 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진브(navy2629)</cp:lastModifiedBy>
  <dcterms:modified xsi:type="dcterms:W3CDTF">2019-05-16T06:21:51Z</dcterms:modified>
</cp:coreProperties>
</file>